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F4FF6-7EE0-41D4-8FAE-A1215FFB8DA9}" type="datetimeFigureOut">
              <a:rPr lang="en-US" smtClean="0"/>
              <a:t>5/11/2009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D879D-054E-47B7-AE35-E1BB253DD366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3CFF9-2E8E-4E8B-BCC1-A485FCD76307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92275" y="685800"/>
            <a:ext cx="3567113" cy="26765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5AB8F05C-E9B0-4531-8931-9490FBDBF7B2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121C48D1-AC9B-4CAA-B02C-EDC3FE6AF249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1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1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9" descr="M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Grp="1" noChangeArrowheads="1"/>
          </p:cNvSpPr>
          <p:nvPr/>
        </p:nvSpPr>
        <p:spPr bwMode="auto">
          <a:xfrm>
            <a:off x="319088" y="2933700"/>
            <a:ext cx="825344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sz="4000" dirty="0">
                <a:solidFill>
                  <a:schemeClr val="bg1"/>
                </a:solidFill>
              </a:rPr>
              <a:t>3ds Max SDK </a:t>
            </a:r>
            <a:r>
              <a:rPr lang="en-US" sz="4000" dirty="0" smtClean="0">
                <a:solidFill>
                  <a:schemeClr val="bg1"/>
                </a:solidFill>
              </a:rPr>
              <a:t>– </a:t>
            </a:r>
            <a:r>
              <a:rPr lang="en-US" sz="4000" dirty="0" smtClean="0">
                <a:solidFill>
                  <a:schemeClr val="bg1"/>
                </a:solidFill>
              </a:rPr>
              <a:t>Implementing a 						Modifier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/>
        </p:nvSpPr>
        <p:spPr bwMode="auto">
          <a:xfrm>
            <a:off x="319088" y="3622675"/>
            <a:ext cx="765333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0" hangingPunct="0"/>
            <a:r>
              <a:rPr lang="en-US" sz="2000" b="1" dirty="0" smtClean="0">
                <a:solidFill>
                  <a:schemeClr val="bg1"/>
                </a:solidFill>
              </a:rPr>
              <a:t>Stephen Taylor</a:t>
            </a:r>
            <a:endParaRPr lang="en-US" sz="2000" b="1" dirty="0">
              <a:solidFill>
                <a:schemeClr val="bg1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chemeClr val="bg1"/>
                </a:solidFill>
              </a:rPr>
              <a:t>Autodesk Developer Consultant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really care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From </a:t>
            </a:r>
            <a:r>
              <a:rPr lang="en-CA" dirty="0" err="1" smtClean="0"/>
              <a:t>BaseObject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err="1" smtClean="0"/>
              <a:t>GetValidity</a:t>
            </a:r>
            <a:r>
              <a:rPr lang="en-CA" dirty="0" smtClean="0"/>
              <a:t> is a mistake</a:t>
            </a:r>
          </a:p>
          <a:p>
            <a:pPr lvl="2"/>
            <a:r>
              <a:rPr lang="en-CA" dirty="0" smtClean="0"/>
              <a:t>(is not defined in our base classes)</a:t>
            </a:r>
          </a:p>
          <a:p>
            <a:pPr lvl="1"/>
            <a:r>
              <a:rPr lang="en-CA" dirty="0" smtClean="0"/>
              <a:t>A modifier does not need UVW</a:t>
            </a:r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981200"/>
            <a:ext cx="38290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really care?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From Modifier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Why would we need to notify input changed?</a:t>
            </a:r>
          </a:p>
          <a:p>
            <a:pPr lvl="1"/>
            <a:r>
              <a:rPr lang="en-CA" dirty="0" smtClean="0"/>
              <a:t>Invalidate caches, etc</a:t>
            </a:r>
          </a:p>
          <a:p>
            <a:r>
              <a:rPr lang="en-CA" dirty="0" smtClean="0"/>
              <a:t>Do we need to survive collapse?</a:t>
            </a:r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85153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Cleanup - Task 1 of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r>
              <a:rPr lang="en-CA" dirty="0" smtClean="0"/>
              <a:t>Delete the following functions</a:t>
            </a:r>
          </a:p>
          <a:p>
            <a:pPr lvl="1"/>
            <a:r>
              <a:rPr lang="en-CA" dirty="0" smtClean="0"/>
              <a:t>Save/Load</a:t>
            </a:r>
          </a:p>
          <a:p>
            <a:pPr lvl="1"/>
            <a:r>
              <a:rPr lang="en-CA" dirty="0" err="1" smtClean="0"/>
              <a:t>GetValidity</a:t>
            </a:r>
            <a:endParaRPr lang="en-CA" dirty="0" smtClean="0"/>
          </a:p>
          <a:p>
            <a:pPr lvl="1"/>
            <a:r>
              <a:rPr lang="en-CA" dirty="0" err="1" smtClean="0"/>
              <a:t>HasUVW</a:t>
            </a:r>
            <a:r>
              <a:rPr lang="en-CA" dirty="0" smtClean="0"/>
              <a:t>/</a:t>
            </a:r>
            <a:r>
              <a:rPr lang="en-CA" dirty="0" err="1" smtClean="0"/>
              <a:t>SetGenUVW</a:t>
            </a:r>
            <a:endParaRPr lang="en-CA" dirty="0" smtClean="0"/>
          </a:p>
          <a:p>
            <a:pPr lvl="1"/>
            <a:r>
              <a:rPr lang="en-CA" dirty="0" err="1" smtClean="0"/>
              <a:t>NotifyInputChanged</a:t>
            </a:r>
            <a:endParaRPr lang="en-CA" dirty="0" smtClean="0"/>
          </a:p>
          <a:p>
            <a:pPr lvl="1"/>
            <a:r>
              <a:rPr lang="en-CA" dirty="0" err="1" smtClean="0"/>
              <a:t>NotifyPreCollapse</a:t>
            </a:r>
            <a:endParaRPr lang="en-CA" dirty="0" smtClean="0"/>
          </a:p>
          <a:p>
            <a:pPr lvl="1"/>
            <a:r>
              <a:rPr lang="en-CA" dirty="0" err="1" smtClean="0"/>
              <a:t>NotifyPostCollapse</a:t>
            </a:r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1295400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Change feedback to Red when done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295400"/>
            <a:ext cx="298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Whats</a:t>
            </a:r>
            <a:r>
              <a:rPr lang="en-CA" dirty="0" smtClean="0"/>
              <a:t> left?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Default implementation of other functions is fine</a:t>
            </a:r>
          </a:p>
          <a:p>
            <a:endParaRPr lang="en-CA" dirty="0" smtClean="0"/>
          </a:p>
          <a:p>
            <a:r>
              <a:rPr lang="en-CA" dirty="0" smtClean="0"/>
              <a:t>Lets get onto </a:t>
            </a:r>
            <a:r>
              <a:rPr lang="en-CA" dirty="0" err="1" smtClean="0"/>
              <a:t>ModifyObject</a:t>
            </a:r>
            <a:r>
              <a:rPr lang="en-CA" dirty="0" smtClean="0"/>
              <a:t>!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ModifyObject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ObjectState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Is the object with previous modifiers applied</a:t>
            </a:r>
          </a:p>
          <a:p>
            <a:pPr lvl="1"/>
            <a:r>
              <a:rPr lang="en-CA" dirty="0" smtClean="0"/>
              <a:t>Includes data about current evaluation</a:t>
            </a:r>
          </a:p>
          <a:p>
            <a:pPr lvl="2"/>
            <a:r>
              <a:rPr lang="en-CA" dirty="0" smtClean="0"/>
              <a:t>Transform</a:t>
            </a:r>
          </a:p>
          <a:p>
            <a:pPr lvl="2"/>
            <a:r>
              <a:rPr lang="en-CA" dirty="0" smtClean="0"/>
              <a:t>Node </a:t>
            </a:r>
            <a:r>
              <a:rPr lang="en-CA" dirty="0" err="1" smtClean="0"/>
              <a:t>ptr</a:t>
            </a:r>
            <a:endParaRPr lang="en-CA" dirty="0" smtClean="0"/>
          </a:p>
          <a:p>
            <a:pPr lvl="2"/>
            <a:r>
              <a:rPr lang="en-CA" dirty="0" smtClean="0"/>
              <a:t>Current Object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ModifyObject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ObjectState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Is the object with previous modifiers applied</a:t>
            </a:r>
          </a:p>
          <a:p>
            <a:pPr lvl="1"/>
            <a:r>
              <a:rPr lang="en-CA" dirty="0" smtClean="0"/>
              <a:t>Includes data about current evaluation</a:t>
            </a:r>
          </a:p>
          <a:p>
            <a:pPr lvl="2"/>
            <a:r>
              <a:rPr lang="en-CA" dirty="0" smtClean="0"/>
              <a:t>Transform</a:t>
            </a:r>
          </a:p>
          <a:p>
            <a:pPr lvl="2"/>
            <a:r>
              <a:rPr lang="en-CA" dirty="0" smtClean="0"/>
              <a:t>Node </a:t>
            </a:r>
            <a:r>
              <a:rPr lang="en-CA" dirty="0" err="1" smtClean="0"/>
              <a:t>ptr</a:t>
            </a:r>
            <a:endParaRPr lang="en-CA" dirty="0" smtClean="0"/>
          </a:p>
          <a:p>
            <a:pPr lvl="2"/>
            <a:r>
              <a:rPr lang="en-CA" dirty="0" smtClean="0"/>
              <a:t>Current Object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This is the data we act on!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ObjectState</a:t>
            </a:r>
            <a:r>
              <a:rPr lang="en-CA" dirty="0" smtClean="0"/>
              <a:t>::Object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An instance of Max Object class</a:t>
            </a:r>
          </a:p>
          <a:p>
            <a:endParaRPr lang="en-CA" dirty="0" smtClean="0"/>
          </a:p>
          <a:p>
            <a:r>
              <a:rPr lang="en-CA" dirty="0" smtClean="0"/>
              <a:t>We will act on a Mesh (</a:t>
            </a:r>
            <a:r>
              <a:rPr lang="en-CA" dirty="0" err="1" smtClean="0"/>
              <a:t>TriObject</a:t>
            </a:r>
            <a:r>
              <a:rPr lang="en-CA" dirty="0" smtClean="0"/>
              <a:t>)</a:t>
            </a:r>
          </a:p>
          <a:p>
            <a:endParaRPr lang="en-CA" dirty="0" smtClean="0"/>
          </a:p>
          <a:p>
            <a:r>
              <a:rPr lang="en-CA" dirty="0" err="1" smtClean="0"/>
              <a:t>CanConvertToType</a:t>
            </a:r>
            <a:r>
              <a:rPr lang="en-CA" dirty="0" smtClean="0"/>
              <a:t>/</a:t>
            </a:r>
            <a:r>
              <a:rPr lang="en-CA" dirty="0" err="1" smtClean="0"/>
              <a:t>ConvertToType</a:t>
            </a: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Object Conversion – Task 2 of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Convert </a:t>
            </a:r>
            <a:r>
              <a:rPr lang="en-CA" dirty="0" err="1" smtClean="0"/>
              <a:t>os</a:t>
            </a:r>
            <a:r>
              <a:rPr lang="en-CA" dirty="0" smtClean="0"/>
              <a:t>-&gt;</a:t>
            </a:r>
            <a:r>
              <a:rPr lang="en-CA" dirty="0" err="1" smtClean="0"/>
              <a:t>obj</a:t>
            </a:r>
            <a:r>
              <a:rPr lang="en-CA" dirty="0" smtClean="0"/>
              <a:t> from generic “Object” to </a:t>
            </a:r>
            <a:r>
              <a:rPr lang="en-CA" dirty="0" err="1" smtClean="0"/>
              <a:t>TriObject</a:t>
            </a:r>
            <a:endParaRPr lang="en-CA" dirty="0" smtClean="0"/>
          </a:p>
          <a:p>
            <a:pPr lvl="1"/>
            <a:r>
              <a:rPr lang="en-CA" dirty="0" smtClean="0"/>
              <a:t>Using </a:t>
            </a:r>
            <a:r>
              <a:rPr lang="en-CA" dirty="0" err="1" smtClean="0"/>
              <a:t>ConvertToType</a:t>
            </a:r>
            <a:r>
              <a:rPr lang="en-CA" dirty="0" smtClean="0"/>
              <a:t>(</a:t>
            </a:r>
            <a:r>
              <a:rPr lang="en-CA" dirty="0" err="1" smtClean="0"/>
              <a:t>TimeValue</a:t>
            </a:r>
            <a:r>
              <a:rPr lang="en-CA" dirty="0" smtClean="0"/>
              <a:t>, </a:t>
            </a:r>
            <a:r>
              <a:rPr lang="en-CA" dirty="0" err="1" smtClean="0"/>
              <a:t>Class_ID</a:t>
            </a:r>
            <a:r>
              <a:rPr lang="en-CA" dirty="0" smtClean="0"/>
              <a:t>)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05000"/>
            <a:ext cx="633412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00196" y="1290638"/>
            <a:ext cx="416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Change feedback to Yellow when done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219200"/>
            <a:ext cx="3019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Changing Objects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How hard is change the </a:t>
            </a:r>
            <a:r>
              <a:rPr lang="en-CA" dirty="0" err="1" smtClean="0"/>
              <a:t>ObjectState</a:t>
            </a:r>
            <a:r>
              <a:rPr lang="en-CA" dirty="0" smtClean="0"/>
              <a:t> object pointer?</a:t>
            </a:r>
          </a:p>
          <a:p>
            <a:pPr lvl="1"/>
            <a:r>
              <a:rPr lang="en-CA" dirty="0" smtClean="0"/>
              <a:t>Comparison is not necessary</a:t>
            </a:r>
          </a:p>
          <a:p>
            <a:pPr lvl="2"/>
            <a:r>
              <a:rPr lang="en-CA" dirty="0" err="1" smtClean="0"/>
              <a:t>ConvertToType</a:t>
            </a:r>
            <a:r>
              <a:rPr lang="en-CA" dirty="0" smtClean="0"/>
              <a:t> returns </a:t>
            </a:r>
            <a:r>
              <a:rPr lang="en-CA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this</a:t>
            </a:r>
            <a:r>
              <a:rPr lang="en-CA" dirty="0" smtClean="0"/>
              <a:t> if type is equivalent </a:t>
            </a:r>
            <a:endParaRPr lang="en-CA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971800"/>
            <a:ext cx="50768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we doing again?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Modify the Mesh on the</a:t>
            </a:r>
            <a:br>
              <a:rPr lang="en-CA" dirty="0" smtClean="0"/>
            </a:br>
            <a:r>
              <a:rPr lang="en-CA" dirty="0" err="1" smtClean="0"/>
              <a:t>TriObject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For a given set of</a:t>
            </a:r>
            <a:br>
              <a:rPr lang="en-CA" dirty="0" smtClean="0"/>
            </a:br>
            <a:r>
              <a:rPr lang="en-CA" dirty="0" smtClean="0"/>
              <a:t>faces, move their</a:t>
            </a:r>
            <a:br>
              <a:rPr lang="en-CA" dirty="0" smtClean="0"/>
            </a:br>
            <a:r>
              <a:rPr lang="en-CA" dirty="0" smtClean="0"/>
              <a:t>vertices along the</a:t>
            </a:r>
            <a:br>
              <a:rPr lang="en-CA" dirty="0" smtClean="0"/>
            </a:br>
            <a:r>
              <a:rPr lang="en-CA" dirty="0" smtClean="0"/>
              <a:t>faces normal</a:t>
            </a:r>
          </a:p>
          <a:p>
            <a:endParaRPr lang="en-CA" dirty="0" smtClean="0"/>
          </a:p>
          <a:p>
            <a:r>
              <a:rPr lang="en-CA" dirty="0" smtClean="0"/>
              <a:t>Faces iterated are</a:t>
            </a:r>
            <a:br>
              <a:rPr lang="en-CA" dirty="0" smtClean="0"/>
            </a:br>
            <a:r>
              <a:rPr lang="en-CA" dirty="0" smtClean="0"/>
              <a:t>currently hard-coded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447800"/>
            <a:ext cx="44100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short divergence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ModContext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Passed to </a:t>
            </a:r>
            <a:r>
              <a:rPr lang="en-CA" dirty="0" err="1" smtClean="0"/>
              <a:t>ModifyObject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Used to hold information relative</a:t>
            </a:r>
            <a:br>
              <a:rPr lang="en-CA" dirty="0" smtClean="0"/>
            </a:br>
            <a:r>
              <a:rPr lang="en-CA" dirty="0" smtClean="0"/>
              <a:t>to the current object only</a:t>
            </a:r>
            <a:endParaRPr lang="en-CA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600200"/>
            <a:ext cx="3398838" cy="4705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Instancing Modifiers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2 different objects</a:t>
            </a:r>
          </a:p>
          <a:p>
            <a:endParaRPr lang="en-CA" dirty="0" smtClean="0"/>
          </a:p>
          <a:p>
            <a:r>
              <a:rPr lang="en-CA" dirty="0" smtClean="0"/>
              <a:t>1 instanced Modifier</a:t>
            </a:r>
          </a:p>
          <a:p>
            <a:endParaRPr lang="en-CA" dirty="0" smtClean="0"/>
          </a:p>
          <a:p>
            <a:r>
              <a:rPr lang="en-CA" dirty="0" smtClean="0"/>
              <a:t>Unique </a:t>
            </a:r>
            <a:r>
              <a:rPr lang="en-CA" dirty="0" err="1" smtClean="0"/>
              <a:t>ModContexts</a:t>
            </a:r>
            <a:endParaRPr lang="en-CA" dirty="0"/>
          </a:p>
        </p:txBody>
      </p:sp>
      <p:sp>
        <p:nvSpPr>
          <p:cNvPr id="11266" name="AutoShape 2" descr="images\gp-f-2in_wmf.gif"/>
          <p:cNvSpPr>
            <a:spLocks noChangeAspect="1" noChangeArrowheads="1"/>
          </p:cNvSpPr>
          <p:nvPr/>
        </p:nvSpPr>
        <p:spPr bwMode="auto">
          <a:xfrm>
            <a:off x="155575" y="-1774825"/>
            <a:ext cx="3752850" cy="3705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268" name="AutoShape 4" descr="images\gp-f-2in_wmf.gif"/>
          <p:cNvSpPr>
            <a:spLocks noChangeAspect="1" noChangeArrowheads="1"/>
          </p:cNvSpPr>
          <p:nvPr/>
        </p:nvSpPr>
        <p:spPr bwMode="auto">
          <a:xfrm>
            <a:off x="155575" y="-1774825"/>
            <a:ext cx="3752850" cy="3705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270" name="AutoShape 6" descr="images\gp-f-2in_wmf.gif"/>
          <p:cNvSpPr>
            <a:spLocks noChangeAspect="1" noChangeArrowheads="1"/>
          </p:cNvSpPr>
          <p:nvPr/>
        </p:nvSpPr>
        <p:spPr bwMode="auto">
          <a:xfrm>
            <a:off x="63500" y="-136525"/>
            <a:ext cx="3752850" cy="3705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1272" name="AutoShape 8" descr="images\gp-f-2in_wmf.gif"/>
          <p:cNvSpPr>
            <a:spLocks noChangeAspect="1" noChangeArrowheads="1"/>
          </p:cNvSpPr>
          <p:nvPr/>
        </p:nvSpPr>
        <p:spPr bwMode="auto">
          <a:xfrm>
            <a:off x="63500" y="-136525"/>
            <a:ext cx="3752850" cy="3705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905000"/>
            <a:ext cx="4248150" cy="3857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Instancing Modifiers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The following shows the same</a:t>
            </a:r>
            <a:br>
              <a:rPr lang="en-CA" dirty="0" smtClean="0"/>
            </a:br>
            <a:r>
              <a:rPr lang="en-CA" dirty="0" smtClean="0"/>
              <a:t>bend modifier, applied</a:t>
            </a:r>
            <a:br>
              <a:rPr lang="en-CA" dirty="0" smtClean="0"/>
            </a:br>
            <a:r>
              <a:rPr lang="en-CA" dirty="0" smtClean="0"/>
              <a:t>in 2 different ways</a:t>
            </a:r>
          </a:p>
          <a:p>
            <a:endParaRPr lang="en-CA" dirty="0" smtClean="0"/>
          </a:p>
          <a:p>
            <a:r>
              <a:rPr lang="en-CA" dirty="0" smtClean="0"/>
              <a:t>Note that the modifier is still</a:t>
            </a:r>
            <a:br>
              <a:rPr lang="en-CA" dirty="0" smtClean="0"/>
            </a:br>
            <a:r>
              <a:rPr lang="en-CA" dirty="0" smtClean="0"/>
              <a:t>instanced!</a:t>
            </a:r>
          </a:p>
          <a:p>
            <a:endParaRPr lang="en-CA" dirty="0" smtClean="0"/>
          </a:p>
          <a:p>
            <a:r>
              <a:rPr lang="en-CA" dirty="0" smtClean="0"/>
              <a:t>Each cylinder has a </a:t>
            </a:r>
            <a:r>
              <a:rPr lang="en-CA" dirty="0" err="1" smtClean="0"/>
              <a:t>ModContext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which the modifier refers to</a:t>
            </a:r>
            <a:br>
              <a:rPr lang="en-CA" dirty="0" smtClean="0"/>
            </a:br>
            <a:r>
              <a:rPr lang="en-CA" dirty="0" smtClean="0"/>
              <a:t>when transforming vertices</a:t>
            </a:r>
            <a:endParaRPr lang="en-CA" dirty="0"/>
          </a:p>
        </p:txBody>
      </p:sp>
      <p:sp>
        <p:nvSpPr>
          <p:cNvPr id="35842" name="AutoShape 2" descr="images\cyl2-pp.gif"/>
          <p:cNvSpPr>
            <a:spLocks noChangeAspect="1" noChangeArrowheads="1"/>
          </p:cNvSpPr>
          <p:nvPr/>
        </p:nvSpPr>
        <p:spPr bwMode="auto">
          <a:xfrm>
            <a:off x="155575" y="-1341438"/>
            <a:ext cx="3524250" cy="2800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914400"/>
            <a:ext cx="34766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810000"/>
            <a:ext cx="34861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ModContext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ModContext</a:t>
            </a:r>
            <a:endParaRPr lang="en-CA" dirty="0" smtClean="0"/>
          </a:p>
          <a:p>
            <a:pPr lvl="1"/>
            <a:r>
              <a:rPr lang="en-CA" dirty="0" smtClean="0"/>
              <a:t>Matrix3* tm;</a:t>
            </a:r>
          </a:p>
          <a:p>
            <a:pPr lvl="1"/>
            <a:r>
              <a:rPr lang="en-CA" dirty="0" smtClean="0"/>
              <a:t>Box3* box;</a:t>
            </a:r>
          </a:p>
          <a:p>
            <a:pPr lvl="1"/>
            <a:r>
              <a:rPr lang="en-CA" dirty="0" err="1" smtClean="0"/>
              <a:t>LocalModData</a:t>
            </a:r>
            <a:r>
              <a:rPr lang="en-CA" dirty="0" smtClean="0"/>
              <a:t>* </a:t>
            </a:r>
            <a:r>
              <a:rPr lang="en-CA" dirty="0" err="1" smtClean="0"/>
              <a:t>localData</a:t>
            </a:r>
            <a:r>
              <a:rPr lang="en-CA" dirty="0" smtClean="0"/>
              <a:t>;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ModContext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ModContext</a:t>
            </a:r>
            <a:endParaRPr lang="en-CA" dirty="0" smtClean="0"/>
          </a:p>
          <a:p>
            <a:pPr lvl="1"/>
            <a:r>
              <a:rPr lang="en-CA" dirty="0" smtClean="0"/>
              <a:t>Matrix3* tm;</a:t>
            </a:r>
          </a:p>
          <a:p>
            <a:pPr lvl="1"/>
            <a:r>
              <a:rPr lang="en-CA" dirty="0" smtClean="0"/>
              <a:t>Box3* box;</a:t>
            </a:r>
          </a:p>
          <a:p>
            <a:pPr lvl="1"/>
            <a:r>
              <a:rPr lang="en-CA" dirty="0" err="1" smtClean="0"/>
              <a:t>LocalModData</a:t>
            </a:r>
            <a:r>
              <a:rPr lang="en-CA" dirty="0" smtClean="0"/>
              <a:t>* </a:t>
            </a:r>
            <a:r>
              <a:rPr lang="en-CA" dirty="0" err="1" smtClean="0"/>
              <a:t>localData</a:t>
            </a:r>
            <a:r>
              <a:rPr lang="en-CA" dirty="0" smtClean="0"/>
              <a:t>;</a:t>
            </a:r>
          </a:p>
          <a:p>
            <a:pPr lvl="2"/>
            <a:r>
              <a:rPr lang="en-CA" dirty="0" smtClean="0"/>
              <a:t>// Application specific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ModContext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ModContext</a:t>
            </a:r>
            <a:endParaRPr lang="en-CA" dirty="0" smtClean="0"/>
          </a:p>
          <a:p>
            <a:pPr lvl="1"/>
            <a:r>
              <a:rPr lang="en-CA" dirty="0" smtClean="0"/>
              <a:t>Matrix3* tm;</a:t>
            </a:r>
          </a:p>
          <a:p>
            <a:pPr lvl="1"/>
            <a:r>
              <a:rPr lang="en-CA" dirty="0" smtClean="0"/>
              <a:t>Box3* box;</a:t>
            </a:r>
          </a:p>
          <a:p>
            <a:pPr lvl="1"/>
            <a:r>
              <a:rPr lang="en-CA" dirty="0" err="1" smtClean="0"/>
              <a:t>LocalModData</a:t>
            </a:r>
            <a:r>
              <a:rPr lang="en-CA" dirty="0" smtClean="0"/>
              <a:t>* </a:t>
            </a:r>
            <a:r>
              <a:rPr lang="en-CA" dirty="0" err="1" smtClean="0"/>
              <a:t>localData</a:t>
            </a:r>
            <a:r>
              <a:rPr lang="en-CA" dirty="0" smtClean="0"/>
              <a:t>;</a:t>
            </a:r>
          </a:p>
          <a:p>
            <a:pPr lvl="2"/>
            <a:r>
              <a:rPr lang="en-CA" dirty="0" smtClean="0"/>
              <a:t>// Application specific</a:t>
            </a:r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Derive from </a:t>
            </a:r>
            <a:r>
              <a:rPr lang="en-CA" dirty="0" err="1" smtClean="0"/>
              <a:t>LocalModData</a:t>
            </a:r>
            <a:r>
              <a:rPr lang="en-CA" dirty="0" smtClean="0"/>
              <a:t> – Store whatever data you want…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Modifier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Extend </a:t>
            </a:r>
            <a:r>
              <a:rPr lang="en-CA" dirty="0" err="1" smtClean="0"/>
              <a:t>LocalModData</a:t>
            </a:r>
            <a:endParaRPr lang="en-CA" dirty="0" smtClean="0"/>
          </a:p>
          <a:p>
            <a:pPr lvl="1"/>
            <a:r>
              <a:rPr lang="en-CA" dirty="0" smtClean="0"/>
              <a:t>Store a vector of integers</a:t>
            </a:r>
          </a:p>
          <a:p>
            <a:pPr lvl="2"/>
            <a:r>
              <a:rPr lang="en-CA" dirty="0" smtClean="0"/>
              <a:t>These are the faces we will ‘dent’</a:t>
            </a:r>
            <a:endParaRPr lang="en-CA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95600"/>
            <a:ext cx="43053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</a:t>
            </a:r>
            <a:r>
              <a:rPr lang="en-CA" dirty="0" err="1" smtClean="0"/>
              <a:t>MyModData</a:t>
            </a:r>
            <a:r>
              <a:rPr lang="en-CA" dirty="0" smtClean="0"/>
              <a:t> – Task 3 of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ModContext</a:t>
            </a:r>
            <a:r>
              <a:rPr lang="en-CA" dirty="0" smtClean="0"/>
              <a:t>::</a:t>
            </a:r>
            <a:r>
              <a:rPr lang="en-CA" dirty="0" err="1" smtClean="0"/>
              <a:t>localModData</a:t>
            </a:r>
            <a:r>
              <a:rPr lang="en-CA" dirty="0" smtClean="0"/>
              <a:t> is initially NULL</a:t>
            </a:r>
          </a:p>
          <a:p>
            <a:r>
              <a:rPr lang="en-CA" dirty="0" smtClean="0"/>
              <a:t>If we want to use it (and we do) create an instance of  </a:t>
            </a:r>
            <a:r>
              <a:rPr lang="en-CA" dirty="0" err="1" smtClean="0"/>
              <a:t>MyModData</a:t>
            </a:r>
            <a:r>
              <a:rPr lang="en-CA" dirty="0" smtClean="0"/>
              <a:t> and apply to </a:t>
            </a:r>
            <a:r>
              <a:rPr lang="en-CA" dirty="0" err="1" smtClean="0"/>
              <a:t>localModData</a:t>
            </a:r>
            <a:r>
              <a:rPr lang="en-CA" dirty="0" smtClean="0"/>
              <a:t> </a:t>
            </a:r>
            <a:r>
              <a:rPr lang="en-CA" dirty="0" err="1" smtClean="0"/>
              <a:t>ptr</a:t>
            </a:r>
            <a:endParaRPr lang="en-CA" dirty="0" smtClean="0"/>
          </a:p>
          <a:p>
            <a:r>
              <a:rPr lang="en-CA" dirty="0" smtClean="0"/>
              <a:t>This allows us to store per-node data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295400"/>
            <a:ext cx="29718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71634" y="136683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7030A0"/>
                </a:solidFill>
              </a:rPr>
              <a:t>Change feedback to Purple when done</a:t>
            </a:r>
            <a:endParaRPr lang="en-CA" dirty="0">
              <a:solidFill>
                <a:srgbClr val="7030A0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419600"/>
            <a:ext cx="71913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Last Task – Task 4 of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Given that </a:t>
            </a:r>
            <a:r>
              <a:rPr lang="en-CA" dirty="0" err="1" smtClean="0"/>
              <a:t>MyModData</a:t>
            </a:r>
            <a:r>
              <a:rPr lang="en-CA" dirty="0" smtClean="0"/>
              <a:t> stores the indices of the faces to dent, change the iteration to get </a:t>
            </a:r>
            <a:r>
              <a:rPr lang="en-CA" dirty="0" err="1" smtClean="0"/>
              <a:t>iFaceIdx</a:t>
            </a:r>
            <a:r>
              <a:rPr lang="en-CA" dirty="0" smtClean="0"/>
              <a:t> from the vector </a:t>
            </a:r>
            <a:r>
              <a:rPr lang="en-CA" dirty="0" err="1" smtClean="0"/>
              <a:t>MyModData</a:t>
            </a:r>
            <a:r>
              <a:rPr lang="en-CA" dirty="0" smtClean="0"/>
              <a:t>::</a:t>
            </a:r>
            <a:r>
              <a:rPr lang="en-CA" dirty="0" err="1" smtClean="0"/>
              <a:t>m_dDentFaces</a:t>
            </a:r>
            <a:endParaRPr lang="en-CA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505200"/>
            <a:ext cx="62769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76400" y="1295400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B050"/>
                </a:solidFill>
              </a:rPr>
              <a:t>Change feedback to Green when done</a:t>
            </a:r>
            <a:endParaRPr lang="en-CA" dirty="0">
              <a:solidFill>
                <a:srgbClr val="00B05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19200"/>
            <a:ext cx="30384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stephen.taylor@autodesk.com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Implementing a Modifier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A modifier takes an input</a:t>
            </a:r>
            <a:br>
              <a:rPr lang="en-CA" dirty="0" smtClean="0"/>
            </a:br>
            <a:r>
              <a:rPr lang="en-CA" dirty="0" smtClean="0"/>
              <a:t>geometry, and applies some</a:t>
            </a:r>
            <a:br>
              <a:rPr lang="en-CA" dirty="0" smtClean="0"/>
            </a:br>
            <a:r>
              <a:rPr lang="en-CA" dirty="0" smtClean="0"/>
              <a:t>kind of modification to it</a:t>
            </a:r>
          </a:p>
          <a:p>
            <a:endParaRPr lang="en-CA" dirty="0" smtClean="0"/>
          </a:p>
          <a:p>
            <a:r>
              <a:rPr lang="en-CA" dirty="0" smtClean="0"/>
              <a:t>Derives from class Modifier</a:t>
            </a:r>
          </a:p>
          <a:p>
            <a:endParaRPr lang="en-CA" dirty="0" smtClean="0"/>
          </a:p>
          <a:p>
            <a:r>
              <a:rPr lang="en-CA" dirty="0" smtClean="0"/>
              <a:t>Is referenced by </a:t>
            </a:r>
            <a:r>
              <a:rPr lang="en-CA" dirty="0" err="1" smtClean="0"/>
              <a:t>IDerivedObect</a:t>
            </a:r>
            <a:endParaRPr lang="en-CA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600200"/>
            <a:ext cx="3398838" cy="4705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Standard functions from </a:t>
            </a:r>
            <a:r>
              <a:rPr lang="en-CA" dirty="0" err="1" smtClean="0"/>
              <a:t>Animatable</a:t>
            </a:r>
            <a:endParaRPr lang="en-CA" dirty="0" smtClean="0"/>
          </a:p>
          <a:p>
            <a:pPr lvl="1"/>
            <a:r>
              <a:rPr lang="en-CA" dirty="0" smtClean="0"/>
              <a:t>S/</a:t>
            </a:r>
            <a:r>
              <a:rPr lang="en-CA" dirty="0" err="1" smtClean="0"/>
              <a:t>Class_ID</a:t>
            </a:r>
            <a:endParaRPr lang="en-CA" dirty="0" smtClean="0"/>
          </a:p>
          <a:p>
            <a:pPr lvl="1"/>
            <a:r>
              <a:rPr lang="en-CA" dirty="0" err="1" smtClean="0"/>
              <a:t>DeleteThis</a:t>
            </a:r>
            <a:endParaRPr lang="en-CA" dirty="0" smtClean="0"/>
          </a:p>
          <a:p>
            <a:pPr lvl="1"/>
            <a:r>
              <a:rPr lang="en-CA" dirty="0" err="1" smtClean="0"/>
              <a:t>SubAnims</a:t>
            </a:r>
            <a:endParaRPr lang="en-CA" dirty="0" smtClean="0"/>
          </a:p>
          <a:p>
            <a:pPr lvl="1"/>
            <a:r>
              <a:rPr lang="en-CA" dirty="0" smtClean="0"/>
              <a:t>Parameter blocks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981200"/>
            <a:ext cx="58959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Standard Functions from </a:t>
            </a:r>
            <a:r>
              <a:rPr lang="en-CA" dirty="0" err="1" smtClean="0"/>
              <a:t>ReferenceMaker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smtClean="0"/>
              <a:t>Save/Load</a:t>
            </a:r>
          </a:p>
          <a:p>
            <a:pPr lvl="1"/>
            <a:r>
              <a:rPr lang="en-CA" dirty="0" smtClean="0"/>
              <a:t>Reference management</a:t>
            </a:r>
          </a:p>
          <a:p>
            <a:pPr lvl="1"/>
            <a:r>
              <a:rPr lang="en-CA" dirty="0" err="1" smtClean="0"/>
              <a:t>NotifyRefChanged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09800"/>
            <a:ext cx="74199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Functions from </a:t>
            </a:r>
            <a:r>
              <a:rPr lang="en-CA" dirty="0" err="1" smtClean="0"/>
              <a:t>BaseObject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smtClean="0"/>
              <a:t>Name/Creation</a:t>
            </a:r>
          </a:p>
          <a:p>
            <a:pPr lvl="1"/>
            <a:r>
              <a:rPr lang="en-CA" dirty="0" smtClean="0"/>
              <a:t>UI</a:t>
            </a:r>
          </a:p>
          <a:p>
            <a:pPr lvl="1"/>
            <a:r>
              <a:rPr lang="en-CA" dirty="0" smtClean="0"/>
              <a:t>Validity (caching)</a:t>
            </a:r>
          </a:p>
          <a:p>
            <a:pPr lvl="1"/>
            <a:r>
              <a:rPr lang="en-CA" dirty="0" smtClean="0"/>
              <a:t>Texture mapping support</a:t>
            </a:r>
            <a:endParaRPr lang="en-C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905000"/>
            <a:ext cx="63150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Functions from Modifier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smtClean="0"/>
              <a:t>Data needed/changed</a:t>
            </a:r>
          </a:p>
          <a:p>
            <a:pPr lvl="1"/>
            <a:r>
              <a:rPr lang="en-CA" dirty="0" smtClean="0"/>
              <a:t>Supported input class</a:t>
            </a:r>
          </a:p>
          <a:p>
            <a:pPr lvl="1"/>
            <a:r>
              <a:rPr lang="en-CA" dirty="0" smtClean="0"/>
              <a:t>Validity (caching)</a:t>
            </a:r>
          </a:p>
          <a:p>
            <a:pPr lvl="1"/>
            <a:r>
              <a:rPr lang="en-CA" dirty="0" smtClean="0"/>
              <a:t>Geometry pipeline change notifications</a:t>
            </a:r>
            <a:endParaRPr lang="en-CA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81200"/>
            <a:ext cx="84105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This is our “</a:t>
            </a:r>
            <a:r>
              <a:rPr lang="en-CA" dirty="0" err="1" smtClean="0"/>
              <a:t>DoIt</a:t>
            </a:r>
            <a:r>
              <a:rPr lang="en-CA" dirty="0" smtClean="0"/>
              <a:t>” function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38400"/>
            <a:ext cx="71628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really care?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From </a:t>
            </a:r>
            <a:r>
              <a:rPr lang="en-CA" dirty="0" err="1" smtClean="0"/>
              <a:t>ReferenceMaker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1"/>
            <a:r>
              <a:rPr lang="en-CA" dirty="0" smtClean="0"/>
              <a:t>Our </a:t>
            </a:r>
            <a:r>
              <a:rPr lang="en-CA" dirty="0" err="1" smtClean="0"/>
              <a:t>plugin</a:t>
            </a:r>
            <a:r>
              <a:rPr lang="en-CA" dirty="0" smtClean="0"/>
              <a:t> will not save or load data</a:t>
            </a: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09800"/>
            <a:ext cx="3467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ank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3ds Max - Webcast Training Day 6 - geometry pipeline</Template>
  <TotalTime>137</TotalTime>
  <Words>519</Words>
  <Application>Microsoft Office PowerPoint</Application>
  <PresentationFormat>On-screen Show (4:3)</PresentationFormat>
  <Paragraphs>195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1_blank</vt:lpstr>
      <vt:lpstr>Slide 1</vt:lpstr>
      <vt:lpstr>Slide 2</vt:lpstr>
      <vt:lpstr>Implementing a Modifier</vt:lpstr>
      <vt:lpstr>The Plugin Wizard code</vt:lpstr>
      <vt:lpstr>The Plugin Wizard code</vt:lpstr>
      <vt:lpstr>The Plugin Wizard Code</vt:lpstr>
      <vt:lpstr>The Plugin Wizard Code</vt:lpstr>
      <vt:lpstr>The Plugin Wizard Code</vt:lpstr>
      <vt:lpstr>Do we really care?</vt:lpstr>
      <vt:lpstr>Do we really care</vt:lpstr>
      <vt:lpstr>Do we really care?</vt:lpstr>
      <vt:lpstr>Cleanup - Task 1 of 4</vt:lpstr>
      <vt:lpstr>Whats left?</vt:lpstr>
      <vt:lpstr>ModifyObject</vt:lpstr>
      <vt:lpstr>ModifyObject</vt:lpstr>
      <vt:lpstr>ObjectState::Object</vt:lpstr>
      <vt:lpstr>Object Conversion – Task 2 of 4</vt:lpstr>
      <vt:lpstr>Changing Objects</vt:lpstr>
      <vt:lpstr>What are we doing again?</vt:lpstr>
      <vt:lpstr>A short divergence</vt:lpstr>
      <vt:lpstr>Instancing Modifiers</vt:lpstr>
      <vt:lpstr>Instancing Modifiers</vt:lpstr>
      <vt:lpstr>Class ModContext</vt:lpstr>
      <vt:lpstr>Class ModContext</vt:lpstr>
      <vt:lpstr>Class ModContext</vt:lpstr>
      <vt:lpstr>Our Modifier</vt:lpstr>
      <vt:lpstr>Using MyModData – Task 3 of 4</vt:lpstr>
      <vt:lpstr>The Last Task – Task 4 of 4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Taylor</dc:creator>
  <cp:lastModifiedBy>Stephen Taylor</cp:lastModifiedBy>
  <cp:revision>16</cp:revision>
  <dcterms:created xsi:type="dcterms:W3CDTF">2006-08-16T00:00:00Z</dcterms:created>
  <dcterms:modified xsi:type="dcterms:W3CDTF">2009-05-12T06:01:55Z</dcterms:modified>
</cp:coreProperties>
</file>